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9"/>
  </p:notesMasterIdLst>
  <p:handoutMasterIdLst>
    <p:handoutMasterId r:id="rId10"/>
  </p:handoutMasterIdLst>
  <p:sldIdLst>
    <p:sldId id="261" r:id="rId2"/>
    <p:sldId id="270" r:id="rId3"/>
    <p:sldId id="272" r:id="rId4"/>
    <p:sldId id="271" r:id="rId5"/>
    <p:sldId id="267" r:id="rId6"/>
    <p:sldId id="274" r:id="rId7"/>
    <p:sldId id="27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853" autoAdjust="0"/>
    <p:restoredTop sz="95588" autoAdjust="0"/>
  </p:normalViewPr>
  <p:slideViewPr>
    <p:cSldViewPr snapToGrid="0" showGuides="1">
      <p:cViewPr varScale="1">
        <p:scale>
          <a:sx n="91" d="100"/>
          <a:sy n="91" d="100"/>
        </p:scale>
        <p:origin x="224" y="656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30/08/2020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30/08/2020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981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30/08/2020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30/08/2020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30/08/2020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30/08/2020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30/08/2020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30/08/2020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30/08/2020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30/08/2020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30/08/2020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30/08/2020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30/08/2020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30/08/2020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30/08/2020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30/08/2020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30/08/2020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30/08/2020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30/08/2020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30/08/2020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30/08/2020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30/08/2020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30.08.2020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2020/08/30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30/08/2020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626E08-C63B-6949-B4E8-E9D44F392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30/08/2020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ACF75-7356-2C4D-B88C-65DF987A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13B69DD-A7E0-1246-96AE-EAAF64656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Undervisere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53F187-8F34-3D4B-B219-19BFAA6780FE}"/>
              </a:ext>
            </a:extLst>
          </p:cNvPr>
          <p:cNvSpPr txBox="1"/>
          <p:nvPr/>
        </p:nvSpPr>
        <p:spPr>
          <a:xfrm>
            <a:off x="4816528" y="4128346"/>
            <a:ext cx="1636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Ken </a:t>
            </a:r>
            <a:r>
              <a:rPr lang="en-GB" dirty="0" err="1"/>
              <a:t>Friis</a:t>
            </a:r>
            <a:r>
              <a:rPr lang="en-GB" dirty="0"/>
              <a:t> Larsen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DDBBE4D-FE8B-1B4A-A119-E01541C81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752" y="1939935"/>
            <a:ext cx="2188411" cy="21884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1BBE0F-E953-EE45-B0AD-6BE249A1C86F}"/>
              </a:ext>
            </a:extLst>
          </p:cNvPr>
          <p:cNvSpPr txBox="1"/>
          <p:nvPr/>
        </p:nvSpPr>
        <p:spPr>
          <a:xfrm>
            <a:off x="7816402" y="4128346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Martin </a:t>
            </a:r>
            <a:r>
              <a:rPr lang="en-GB" dirty="0" err="1"/>
              <a:t>Elsman</a:t>
            </a:r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C8CC729-F71F-364F-85DD-AAE8AA832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625" y="1970503"/>
            <a:ext cx="2188411" cy="21884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DD13609-4578-B34F-A10D-5A106264881D}"/>
              </a:ext>
            </a:extLst>
          </p:cNvPr>
          <p:cNvSpPr txBox="1"/>
          <p:nvPr/>
        </p:nvSpPr>
        <p:spPr>
          <a:xfrm>
            <a:off x="1715279" y="4128346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Jon Sporring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6DFF37-5BA9-2A4C-B0D1-9A8B83D1E871}"/>
              </a:ext>
            </a:extLst>
          </p:cNvPr>
          <p:cNvSpPr txBox="1"/>
          <p:nvPr/>
        </p:nvSpPr>
        <p:spPr>
          <a:xfrm>
            <a:off x="4816528" y="4497678"/>
            <a:ext cx="2278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Programmeringssprog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C89688-5FC6-1A4C-8BDE-CFF9239D4B0C}"/>
              </a:ext>
            </a:extLst>
          </p:cNvPr>
          <p:cNvSpPr txBox="1"/>
          <p:nvPr/>
        </p:nvSpPr>
        <p:spPr>
          <a:xfrm>
            <a:off x="7816402" y="4497678"/>
            <a:ext cx="2851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Programmeringssprog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C7A45B-1CB1-C141-A876-F79015EBC45C}"/>
              </a:ext>
            </a:extLst>
          </p:cNvPr>
          <p:cNvSpPr txBox="1"/>
          <p:nvPr/>
        </p:nvSpPr>
        <p:spPr>
          <a:xfrm>
            <a:off x="1715279" y="449767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Billedbehandling</a:t>
            </a:r>
          </a:p>
        </p:txBody>
      </p:sp>
      <p:pic>
        <p:nvPicPr>
          <p:cNvPr id="22" name="Content Placeholder 6">
            <a:extLst>
              <a:ext uri="{FF2B5EF4-FFF2-40B4-BE49-F238E27FC236}">
                <a16:creationId xmlns:a16="http://schemas.microsoft.com/office/drawing/2014/main" id="{6787E7FE-01E5-B949-9993-7AF669F50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1970503"/>
            <a:ext cx="2188410" cy="218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5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49BE5-DD3A-B148-A22D-B9EEA2D0B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Kursets</a:t>
            </a:r>
            <a:r>
              <a:rPr lang="en-US" dirty="0"/>
              <a:t> </a:t>
            </a:r>
            <a:r>
              <a:rPr lang="en-US" dirty="0" err="1"/>
              <a:t>formål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CCF072-3E4C-0940-B4D4-809C48685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30/08/2020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B17AC-9742-2A46-A21F-B863FD7C5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C651CD9-A6F0-754C-960E-DD43B565B1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93011" y="1411941"/>
            <a:ext cx="8985342" cy="4675187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At lære at programmere på 4 forskellige måder:</a:t>
            </a:r>
          </a:p>
          <a:p>
            <a:r>
              <a:rPr lang="da-DK" dirty="0"/>
              <a:t>Imperativt</a:t>
            </a:r>
          </a:p>
          <a:p>
            <a:r>
              <a:rPr lang="da-DK" dirty="0"/>
              <a:t>Funktionelt</a:t>
            </a:r>
          </a:p>
          <a:p>
            <a:r>
              <a:rPr lang="da-DK" dirty="0"/>
              <a:t>Objektorienteret</a:t>
            </a:r>
          </a:p>
          <a:p>
            <a:r>
              <a:rPr lang="da-DK" dirty="0"/>
              <a:t>Eventstyret</a:t>
            </a:r>
          </a:p>
          <a:p>
            <a:pPr marL="0" indent="0">
              <a:buNone/>
            </a:pPr>
            <a:r>
              <a:rPr lang="da-DK" dirty="0"/>
              <a:t>Til det formål bruger vi:</a:t>
            </a:r>
          </a:p>
          <a:p>
            <a:r>
              <a:rPr lang="da-DK" dirty="0"/>
              <a:t>Scratch</a:t>
            </a:r>
          </a:p>
          <a:p>
            <a:r>
              <a:rPr lang="da-DK" dirty="0" err="1"/>
              <a:t>LaTeX</a:t>
            </a:r>
            <a:endParaRPr lang="da-DK" dirty="0"/>
          </a:p>
          <a:p>
            <a:r>
              <a:rPr lang="da-DK" dirty="0"/>
              <a:t>F#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079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212D0-CF5B-2B4C-AD8A-570FD256A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Absalon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DFD95-F265-B54F-B5C0-DA31F91A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30/08/2020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FF115-C2E9-B443-A0C5-E9680A4D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EA9A65D-BD2F-4F4D-BE49-9E580C8D77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A4DC67B-2668-9847-9585-0C6AE98915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8E28A5-79B7-CD41-A79E-0C6D4F183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782" y="245327"/>
            <a:ext cx="90977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074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vert="horz" lIns="0" tIns="0" rIns="0" bIns="0" rtlCol="0" anchor="b" anchorCtr="0">
            <a:normAutofit/>
          </a:bodyPr>
          <a:lstStyle/>
          <a:p>
            <a:pPr>
              <a:spcAft>
                <a:spcPts val="600"/>
              </a:spcAft>
            </a:pPr>
            <a:fld id="{5C3D6F4A-EF19-4207-9352-00A502E06581}" type="datetime1">
              <a:rPr lang="en-GB" smtClean="0"/>
              <a:pPr>
                <a:spcAft>
                  <a:spcPts val="600"/>
                </a:spcAft>
              </a:pPr>
              <a:t>30/08/2020</a:t>
            </a:fld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vert="horz" lIns="0" tIns="0" rIns="0" bIns="0" rtlCol="0" anchor="b" anchorCtr="0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5</a:t>
            </a:fld>
            <a:endParaRPr lang="en-GB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A865D9B-AF58-4145-87B7-8CEFB9C402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670049"/>
              </p:ext>
            </p:extLst>
          </p:nvPr>
        </p:nvGraphicFramePr>
        <p:xfrm>
          <a:off x="1126271" y="696388"/>
          <a:ext cx="10348333" cy="6133709"/>
        </p:xfrm>
        <a:graphic>
          <a:graphicData uri="http://schemas.openxmlformats.org/drawingml/2006/table">
            <a:tbl>
              <a:tblPr/>
              <a:tblGrid>
                <a:gridCol w="1148473">
                  <a:extLst>
                    <a:ext uri="{9D8B030D-6E8A-4147-A177-3AD203B41FA5}">
                      <a16:colId xmlns:a16="http://schemas.microsoft.com/office/drawing/2014/main" val="159547662"/>
                    </a:ext>
                  </a:extLst>
                </a:gridCol>
                <a:gridCol w="1148473">
                  <a:extLst>
                    <a:ext uri="{9D8B030D-6E8A-4147-A177-3AD203B41FA5}">
                      <a16:colId xmlns:a16="http://schemas.microsoft.com/office/drawing/2014/main" val="1345043298"/>
                    </a:ext>
                  </a:extLst>
                </a:gridCol>
                <a:gridCol w="1206870">
                  <a:extLst>
                    <a:ext uri="{9D8B030D-6E8A-4147-A177-3AD203B41FA5}">
                      <a16:colId xmlns:a16="http://schemas.microsoft.com/office/drawing/2014/main" val="3268766136"/>
                    </a:ext>
                  </a:extLst>
                </a:gridCol>
                <a:gridCol w="1206870">
                  <a:extLst>
                    <a:ext uri="{9D8B030D-6E8A-4147-A177-3AD203B41FA5}">
                      <a16:colId xmlns:a16="http://schemas.microsoft.com/office/drawing/2014/main" val="1171754039"/>
                    </a:ext>
                  </a:extLst>
                </a:gridCol>
                <a:gridCol w="1306425">
                  <a:extLst>
                    <a:ext uri="{9D8B030D-6E8A-4147-A177-3AD203B41FA5}">
                      <a16:colId xmlns:a16="http://schemas.microsoft.com/office/drawing/2014/main" val="4250312166"/>
                    </a:ext>
                  </a:extLst>
                </a:gridCol>
                <a:gridCol w="2165611">
                  <a:extLst>
                    <a:ext uri="{9D8B030D-6E8A-4147-A177-3AD203B41FA5}">
                      <a16:colId xmlns:a16="http://schemas.microsoft.com/office/drawing/2014/main" val="3543865088"/>
                    </a:ext>
                  </a:extLst>
                </a:gridCol>
                <a:gridCol w="2165611">
                  <a:extLst>
                    <a:ext uri="{9D8B030D-6E8A-4147-A177-3AD203B41FA5}">
                      <a16:colId xmlns:a16="http://schemas.microsoft.com/office/drawing/2014/main" val="4079624501"/>
                    </a:ext>
                  </a:extLst>
                </a:gridCol>
              </a:tblGrid>
              <a:tr h="380827"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 err="1">
                          <a:effectLst/>
                        </a:rPr>
                        <a:t>Tirsdag</a:t>
                      </a:r>
                      <a:r>
                        <a:rPr lang="en-GB" sz="1100" dirty="0">
                          <a:effectLst/>
                        </a:rPr>
                        <a:t> </a:t>
                      </a:r>
                      <a:r>
                        <a:rPr lang="en-GB" sz="1100" dirty="0" err="1">
                          <a:effectLst/>
                        </a:rPr>
                        <a:t>lige</a:t>
                      </a:r>
                      <a:r>
                        <a:rPr lang="en-GB" sz="1100" dirty="0">
                          <a:effectLst/>
                        </a:rPr>
                        <a:t> </a:t>
                      </a:r>
                      <a:r>
                        <a:rPr lang="en-GB" sz="1100" dirty="0" err="1">
                          <a:effectLst/>
                        </a:rPr>
                        <a:t>uge</a:t>
                      </a:r>
                      <a:endParaRPr lang="en-GB" sz="1100" dirty="0">
                        <a:effectLst/>
                      </a:endParaRP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 err="1">
                          <a:effectLst/>
                        </a:rPr>
                        <a:t>Tirsdag</a:t>
                      </a:r>
                      <a:r>
                        <a:rPr lang="en-GB" sz="1100" dirty="0">
                          <a:effectLst/>
                        </a:rPr>
                        <a:t> </a:t>
                      </a:r>
                      <a:r>
                        <a:rPr lang="en-GB" sz="1100" dirty="0" err="1">
                          <a:effectLst/>
                        </a:rPr>
                        <a:t>ulige</a:t>
                      </a:r>
                      <a:r>
                        <a:rPr lang="en-GB" sz="1100" dirty="0">
                          <a:effectLst/>
                        </a:rPr>
                        <a:t> </a:t>
                      </a:r>
                      <a:r>
                        <a:rPr lang="en-GB" sz="1100" dirty="0" err="1">
                          <a:effectLst/>
                        </a:rPr>
                        <a:t>uge</a:t>
                      </a:r>
                      <a:endParaRPr lang="en-GB" sz="1100" dirty="0">
                        <a:effectLst/>
                      </a:endParaRP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 err="1">
                          <a:effectLst/>
                        </a:rPr>
                        <a:t>Torsdag</a:t>
                      </a:r>
                      <a:r>
                        <a:rPr lang="en-GB" sz="1100" dirty="0">
                          <a:effectLst/>
                        </a:rPr>
                        <a:t> </a:t>
                      </a:r>
                      <a:r>
                        <a:rPr lang="en-GB" sz="1100" dirty="0" err="1">
                          <a:effectLst/>
                        </a:rPr>
                        <a:t>lige</a:t>
                      </a:r>
                      <a:r>
                        <a:rPr lang="en-GB" sz="1100" dirty="0">
                          <a:effectLst/>
                        </a:rPr>
                        <a:t> </a:t>
                      </a:r>
                      <a:r>
                        <a:rPr lang="en-GB" sz="1100" dirty="0" err="1">
                          <a:effectLst/>
                        </a:rPr>
                        <a:t>uge</a:t>
                      </a:r>
                      <a:endParaRPr lang="en-GB" sz="1100" dirty="0">
                        <a:effectLst/>
                      </a:endParaRP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 err="1">
                          <a:effectLst/>
                        </a:rPr>
                        <a:t>Torsdag</a:t>
                      </a:r>
                      <a:r>
                        <a:rPr lang="en-GB" sz="1100" dirty="0">
                          <a:effectLst/>
                        </a:rPr>
                        <a:t> </a:t>
                      </a:r>
                      <a:r>
                        <a:rPr lang="en-GB" sz="1100" dirty="0" err="1">
                          <a:effectLst/>
                        </a:rPr>
                        <a:t>ulige</a:t>
                      </a:r>
                      <a:r>
                        <a:rPr lang="en-GB" sz="1100" dirty="0">
                          <a:effectLst/>
                        </a:rPr>
                        <a:t> </a:t>
                      </a:r>
                      <a:r>
                        <a:rPr lang="en-GB" sz="1100" dirty="0" err="1">
                          <a:effectLst/>
                        </a:rPr>
                        <a:t>uge</a:t>
                      </a:r>
                      <a:endParaRPr lang="en-GB" sz="1100" dirty="0">
                        <a:effectLst/>
                      </a:endParaRP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 err="1">
                          <a:effectLst/>
                        </a:rPr>
                        <a:t>Instruktor</a:t>
                      </a:r>
                      <a:endParaRPr lang="en-GB" sz="1100" dirty="0">
                        <a:effectLst/>
                      </a:endParaRP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Mentor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01812"/>
                  </a:ext>
                </a:extLst>
              </a:tr>
              <a:tr h="277088">
                <a:tc>
                  <a:txBody>
                    <a:bodyPr/>
                    <a:lstStyle/>
                    <a:p>
                      <a:r>
                        <a:rPr lang="en-DK" sz="1100">
                          <a:effectLst/>
                        </a:rPr>
                        <a:t>1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HCØ - Aud 05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HCØ - Aud 05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HCØ - Aud 05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HCØ - </a:t>
                      </a:r>
                      <a:r>
                        <a:rPr lang="en-GB" sz="1100" dirty="0" err="1">
                          <a:effectLst/>
                        </a:rPr>
                        <a:t>Aud</a:t>
                      </a:r>
                      <a:r>
                        <a:rPr lang="en-GB" sz="1100" dirty="0">
                          <a:effectLst/>
                        </a:rPr>
                        <a:t> 05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Emillie Anne Burkal Hansen, wrf242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Ronnie Andersen, nqm290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108935"/>
                  </a:ext>
                </a:extLst>
              </a:tr>
              <a:tr h="318306">
                <a:tc>
                  <a:txBody>
                    <a:bodyPr/>
                    <a:lstStyle/>
                    <a:p>
                      <a:r>
                        <a:rPr lang="en-DK" sz="1100">
                          <a:effectLst/>
                        </a:rPr>
                        <a:t>2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HCØ - Aud 05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HCØ - Aud 05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HCØ - Aud 05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HCØ - </a:t>
                      </a:r>
                      <a:r>
                        <a:rPr lang="en-GB" sz="1100" dirty="0" err="1">
                          <a:effectLst/>
                        </a:rPr>
                        <a:t>Aud</a:t>
                      </a:r>
                      <a:r>
                        <a:rPr lang="en-GB" sz="1100" dirty="0">
                          <a:effectLst/>
                        </a:rPr>
                        <a:t> 05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Mikkel Brock Reiter Sørensen, vhk871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Marius </a:t>
                      </a:r>
                      <a:r>
                        <a:rPr lang="en-GB" sz="1100" dirty="0" err="1">
                          <a:effectLst/>
                        </a:rPr>
                        <a:t>Prehn</a:t>
                      </a:r>
                      <a:r>
                        <a:rPr lang="en-GB" sz="1100" dirty="0">
                          <a:effectLst/>
                        </a:rPr>
                        <a:t> </a:t>
                      </a:r>
                      <a:r>
                        <a:rPr lang="en-GB" sz="1100" dirty="0" err="1">
                          <a:effectLst/>
                        </a:rPr>
                        <a:t>Ottosen</a:t>
                      </a:r>
                      <a:r>
                        <a:rPr lang="en-GB" sz="1100" dirty="0">
                          <a:effectLst/>
                        </a:rPr>
                        <a:t>, dnr385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751810"/>
                  </a:ext>
                </a:extLst>
              </a:tr>
              <a:tr h="318306">
                <a:tc>
                  <a:txBody>
                    <a:bodyPr/>
                    <a:lstStyle/>
                    <a:p>
                      <a:r>
                        <a:rPr lang="en-DK" sz="1100">
                          <a:effectLst/>
                        </a:rPr>
                        <a:t>3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DIKU - 4-1-22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DIKU - 4-1-22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DIKU - 4-1-22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DIKU - 4-1-22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Kasper Weihe, pxh755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Noah Maddox Shehadeh </a:t>
                      </a:r>
                      <a:r>
                        <a:rPr lang="en-GB" sz="1100" dirty="0" err="1">
                          <a:effectLst/>
                        </a:rPr>
                        <a:t>Stonall</a:t>
                      </a:r>
                      <a:r>
                        <a:rPr lang="en-GB" sz="1100" dirty="0">
                          <a:effectLst/>
                        </a:rPr>
                        <a:t>, mjh831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126022"/>
                  </a:ext>
                </a:extLst>
              </a:tr>
              <a:tr h="277088">
                <a:tc>
                  <a:txBody>
                    <a:bodyPr/>
                    <a:lstStyle/>
                    <a:p>
                      <a:r>
                        <a:rPr lang="en-DK" sz="1100">
                          <a:effectLst/>
                        </a:rPr>
                        <a:t>4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DIKU - 4-1-22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DIKU - 4-1-22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DIKU - 4-1-22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DIKU - 4-1-22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Marius </a:t>
                      </a:r>
                      <a:r>
                        <a:rPr lang="en-GB" sz="1100" dirty="0" err="1">
                          <a:effectLst/>
                        </a:rPr>
                        <a:t>Ottosen</a:t>
                      </a:r>
                      <a:r>
                        <a:rPr lang="en-GB" sz="1100" dirty="0">
                          <a:effectLst/>
                        </a:rPr>
                        <a:t>, dnr385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 err="1">
                          <a:effectLst/>
                        </a:rPr>
                        <a:t>Silja</a:t>
                      </a:r>
                      <a:r>
                        <a:rPr lang="en-GB" sz="1100" dirty="0">
                          <a:effectLst/>
                        </a:rPr>
                        <a:t> </a:t>
                      </a:r>
                      <a:r>
                        <a:rPr lang="en-GB" sz="1100" dirty="0" err="1">
                          <a:effectLst/>
                        </a:rPr>
                        <a:t>Damhus</a:t>
                      </a:r>
                      <a:r>
                        <a:rPr lang="en-GB" sz="1100" dirty="0">
                          <a:effectLst/>
                        </a:rPr>
                        <a:t> </a:t>
                      </a:r>
                      <a:r>
                        <a:rPr lang="en-GB" sz="1100" dirty="0" err="1">
                          <a:effectLst/>
                        </a:rPr>
                        <a:t>Benjaminsen</a:t>
                      </a:r>
                      <a:r>
                        <a:rPr lang="en-GB" sz="1100" dirty="0">
                          <a:effectLst/>
                        </a:rPr>
                        <a:t>, pdz832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699994"/>
                  </a:ext>
                </a:extLst>
              </a:tr>
              <a:tr h="277088">
                <a:tc>
                  <a:txBody>
                    <a:bodyPr/>
                    <a:lstStyle/>
                    <a:p>
                      <a:r>
                        <a:rPr lang="en-DK" sz="1100">
                          <a:effectLst/>
                        </a:rPr>
                        <a:t>5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HCØ - Aud 06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HCØ - </a:t>
                      </a:r>
                      <a:r>
                        <a:rPr lang="en-GB" sz="1100" dirty="0" err="1">
                          <a:effectLst/>
                        </a:rPr>
                        <a:t>Aud</a:t>
                      </a:r>
                      <a:r>
                        <a:rPr lang="en-GB" sz="1100" dirty="0">
                          <a:effectLst/>
                        </a:rPr>
                        <a:t> 06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HCØ - Aud 06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HCØ - Aud 06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Jeppe A. Ram Pedersen, lxd520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Maja Ling Han, flc174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256475"/>
                  </a:ext>
                </a:extLst>
              </a:tr>
              <a:tr h="318306">
                <a:tc>
                  <a:txBody>
                    <a:bodyPr/>
                    <a:lstStyle/>
                    <a:p>
                      <a:r>
                        <a:rPr lang="en-DK" sz="1100">
                          <a:effectLst/>
                        </a:rPr>
                        <a:t>6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HCØ - Aud 06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HCØ - </a:t>
                      </a:r>
                      <a:r>
                        <a:rPr lang="en-GB" sz="1100" dirty="0" err="1">
                          <a:effectLst/>
                        </a:rPr>
                        <a:t>Aud</a:t>
                      </a:r>
                      <a:r>
                        <a:rPr lang="en-GB" sz="1100" dirty="0">
                          <a:effectLst/>
                        </a:rPr>
                        <a:t> 06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HCØ - Aud 06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HCØ - Aud 06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Pedram Bakhtiarifard, lcd842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Nathalia </a:t>
                      </a:r>
                      <a:r>
                        <a:rPr lang="en-GB" sz="1100" dirty="0" err="1">
                          <a:effectLst/>
                        </a:rPr>
                        <a:t>Krøigaard</a:t>
                      </a:r>
                      <a:r>
                        <a:rPr lang="en-GB" sz="1100" dirty="0">
                          <a:effectLst/>
                        </a:rPr>
                        <a:t> </a:t>
                      </a:r>
                      <a:r>
                        <a:rPr lang="en-GB" sz="1100" dirty="0" err="1">
                          <a:effectLst/>
                        </a:rPr>
                        <a:t>Jørgensen</a:t>
                      </a:r>
                      <a:r>
                        <a:rPr lang="en-GB" sz="1100" dirty="0">
                          <a:effectLst/>
                        </a:rPr>
                        <a:t>, rkz906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424286"/>
                  </a:ext>
                </a:extLst>
              </a:tr>
              <a:tr h="277088">
                <a:tc>
                  <a:txBody>
                    <a:bodyPr/>
                    <a:lstStyle/>
                    <a:p>
                      <a:r>
                        <a:rPr lang="en-DK" sz="1100">
                          <a:effectLst/>
                        </a:rPr>
                        <a:t>7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HCØ - </a:t>
                      </a:r>
                      <a:r>
                        <a:rPr lang="en-GB" sz="1100" dirty="0" err="1">
                          <a:effectLst/>
                        </a:rPr>
                        <a:t>Aud</a:t>
                      </a:r>
                      <a:r>
                        <a:rPr lang="en-GB" sz="1100" dirty="0">
                          <a:effectLst/>
                        </a:rPr>
                        <a:t> 04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HCØ - Aud 04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DIKU - 1-0-37 + 04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online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Christian Marslev, wlz299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Jonas </a:t>
                      </a:r>
                      <a:r>
                        <a:rPr lang="en-GB" sz="1100" dirty="0" err="1">
                          <a:effectLst/>
                        </a:rPr>
                        <a:t>Grønborg</a:t>
                      </a:r>
                      <a:r>
                        <a:rPr lang="en-GB" sz="1100" dirty="0">
                          <a:effectLst/>
                        </a:rPr>
                        <a:t>, lpg461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695835"/>
                  </a:ext>
                </a:extLst>
              </a:tr>
              <a:tr h="277088">
                <a:tc>
                  <a:txBody>
                    <a:bodyPr/>
                    <a:lstStyle/>
                    <a:p>
                      <a:r>
                        <a:rPr lang="en-DK" sz="1100">
                          <a:effectLst/>
                        </a:rPr>
                        <a:t>8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HCØ - </a:t>
                      </a:r>
                      <a:r>
                        <a:rPr lang="en-GB" sz="1100" dirty="0" err="1">
                          <a:effectLst/>
                        </a:rPr>
                        <a:t>Aud</a:t>
                      </a:r>
                      <a:r>
                        <a:rPr lang="en-GB" sz="1100" dirty="0">
                          <a:effectLst/>
                        </a:rPr>
                        <a:t> 04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HCØ - Aud 04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online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DIKU - 1-0-37 + 04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Casper Rutzou, rxh288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Emil </a:t>
                      </a:r>
                      <a:r>
                        <a:rPr lang="en-GB" sz="1100" dirty="0" err="1">
                          <a:effectLst/>
                        </a:rPr>
                        <a:t>Ernborg</a:t>
                      </a:r>
                      <a:r>
                        <a:rPr lang="en-GB" sz="1100" dirty="0">
                          <a:effectLst/>
                        </a:rPr>
                        <a:t> Gerlach, wdg470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429204"/>
                  </a:ext>
                </a:extLst>
              </a:tr>
              <a:tr h="277088">
                <a:tc>
                  <a:txBody>
                    <a:bodyPr/>
                    <a:lstStyle/>
                    <a:p>
                      <a:r>
                        <a:rPr lang="en-DK" sz="1100">
                          <a:effectLst/>
                        </a:rPr>
                        <a:t>9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DIKU - 4-0-17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DIKU - 4-0-17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DIKU - 4-0-17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DIKU - 4-0-17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Ayman Hussein, bsr679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Sebastian Larsen </a:t>
                      </a:r>
                      <a:r>
                        <a:rPr lang="en-GB" sz="1100" dirty="0" err="1">
                          <a:effectLst/>
                        </a:rPr>
                        <a:t>Prehn</a:t>
                      </a:r>
                      <a:r>
                        <a:rPr lang="en-GB" sz="1100" dirty="0">
                          <a:effectLst/>
                        </a:rPr>
                        <a:t>,  vpz655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665334"/>
                  </a:ext>
                </a:extLst>
              </a:tr>
              <a:tr h="277088">
                <a:tc>
                  <a:txBody>
                    <a:bodyPr/>
                    <a:lstStyle/>
                    <a:p>
                      <a:r>
                        <a:rPr lang="en-DK" sz="1100">
                          <a:effectLst/>
                        </a:rPr>
                        <a:t>10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DIKU - 4-0-17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DIKU - 4-0-17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DIKU - 4-0-17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DIKU - 4-0-17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Mads Obitsø Thomsen, scr411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Magnus </a:t>
                      </a:r>
                      <a:r>
                        <a:rPr lang="en-GB" sz="1100" dirty="0" err="1">
                          <a:effectLst/>
                        </a:rPr>
                        <a:t>Lehrskov</a:t>
                      </a:r>
                      <a:r>
                        <a:rPr lang="en-GB" sz="1100" dirty="0">
                          <a:effectLst/>
                        </a:rPr>
                        <a:t>, sgb730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468827"/>
                  </a:ext>
                </a:extLst>
              </a:tr>
              <a:tr h="318306">
                <a:tc>
                  <a:txBody>
                    <a:bodyPr/>
                    <a:lstStyle/>
                    <a:p>
                      <a:r>
                        <a:rPr lang="en-DK" sz="1100">
                          <a:effectLst/>
                        </a:rPr>
                        <a:t>11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HCØ - A107 + A110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online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online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HCØ - A107 + A110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Rune Ejnar Bang Lejbølle, nvr889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Jonathan W B </a:t>
                      </a:r>
                      <a:r>
                        <a:rPr lang="en-GB" sz="1100" dirty="0" err="1">
                          <a:effectLst/>
                        </a:rPr>
                        <a:t>Sønderskov</a:t>
                      </a:r>
                      <a:r>
                        <a:rPr lang="en-GB" sz="1100" dirty="0">
                          <a:effectLst/>
                        </a:rPr>
                        <a:t> Andersen, mpz702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883980"/>
                  </a:ext>
                </a:extLst>
              </a:tr>
              <a:tr h="277088">
                <a:tc>
                  <a:txBody>
                    <a:bodyPr/>
                    <a:lstStyle/>
                    <a:p>
                      <a:r>
                        <a:rPr lang="en-DK" sz="1100">
                          <a:effectLst/>
                        </a:rPr>
                        <a:t>12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online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HCØ - A107 + A110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HCØ - A107 + A110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online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Niels-Christian </a:t>
                      </a:r>
                      <a:r>
                        <a:rPr lang="en-GB" sz="1100" dirty="0" err="1">
                          <a:effectLst/>
                        </a:rPr>
                        <a:t>Borbjerg</a:t>
                      </a:r>
                      <a:r>
                        <a:rPr lang="en-GB" sz="1100" dirty="0">
                          <a:effectLst/>
                        </a:rPr>
                        <a:t>, ljb172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Wino Rajkumar, pvl829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873763"/>
                  </a:ext>
                </a:extLst>
              </a:tr>
              <a:tr h="277088">
                <a:tc>
                  <a:txBody>
                    <a:bodyPr/>
                    <a:lstStyle/>
                    <a:p>
                      <a:r>
                        <a:rPr lang="en-DK" sz="1100">
                          <a:effectLst/>
                        </a:rPr>
                        <a:t>13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HCØ - A105 + A106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online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online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HCØ - A105 + A106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Casper Lisager Frandsen, fsn483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Oscar </a:t>
                      </a:r>
                      <a:r>
                        <a:rPr lang="en-GB" sz="1100" dirty="0" err="1">
                          <a:effectLst/>
                        </a:rPr>
                        <a:t>Flyvbjerg</a:t>
                      </a:r>
                      <a:r>
                        <a:rPr lang="en-GB" sz="1100" dirty="0">
                          <a:effectLst/>
                        </a:rPr>
                        <a:t> Junker, xrz971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4401409"/>
                  </a:ext>
                </a:extLst>
              </a:tr>
              <a:tr h="277088">
                <a:tc>
                  <a:txBody>
                    <a:bodyPr/>
                    <a:lstStyle/>
                    <a:p>
                      <a:r>
                        <a:rPr lang="en-DK" sz="1100">
                          <a:effectLst/>
                        </a:rPr>
                        <a:t>14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online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HCØ - A105 + A106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HCØ - A105 + A106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online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Peter Kanstrup Larsen, zlc797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Rebecca Linn Knudsen, dhn915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864270"/>
                  </a:ext>
                </a:extLst>
              </a:tr>
              <a:tr h="318306">
                <a:tc>
                  <a:txBody>
                    <a:bodyPr/>
                    <a:lstStyle/>
                    <a:p>
                      <a:r>
                        <a:rPr lang="en-DK" sz="1100">
                          <a:effectLst/>
                        </a:rPr>
                        <a:t>15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HCØ - A111 + A112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online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online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HCØ - A111 + A112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Jacob Christian Herbst, mwr148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Rasmus </a:t>
                      </a:r>
                      <a:r>
                        <a:rPr lang="en-GB" sz="1100" dirty="0" err="1">
                          <a:effectLst/>
                        </a:rPr>
                        <a:t>Thyge</a:t>
                      </a:r>
                      <a:r>
                        <a:rPr lang="en-GB" sz="1100" dirty="0">
                          <a:effectLst/>
                        </a:rPr>
                        <a:t> </a:t>
                      </a:r>
                      <a:r>
                        <a:rPr lang="en-GB" sz="1100" dirty="0" err="1">
                          <a:effectLst/>
                        </a:rPr>
                        <a:t>Aavang</a:t>
                      </a:r>
                      <a:r>
                        <a:rPr lang="en-GB" sz="1100" dirty="0">
                          <a:effectLst/>
                        </a:rPr>
                        <a:t> Jensen, qrx161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09609"/>
                  </a:ext>
                </a:extLst>
              </a:tr>
              <a:tr h="277088">
                <a:tc>
                  <a:txBody>
                    <a:bodyPr/>
                    <a:lstStyle/>
                    <a:p>
                      <a:r>
                        <a:rPr lang="en-DK" sz="1100">
                          <a:effectLst/>
                        </a:rPr>
                        <a:t>16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online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HCØ - A111 + A112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HCØ - A111 + A112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online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Sebastian Winkelmann, pbf475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Anders </a:t>
                      </a:r>
                      <a:r>
                        <a:rPr lang="en-GB" sz="1100" dirty="0" err="1">
                          <a:effectLst/>
                        </a:rPr>
                        <a:t>Ruge</a:t>
                      </a:r>
                      <a:r>
                        <a:rPr lang="en-GB" sz="1100" dirty="0">
                          <a:effectLst/>
                        </a:rPr>
                        <a:t>, jmg808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295622"/>
                  </a:ext>
                </a:extLst>
              </a:tr>
              <a:tr h="228677">
                <a:tc>
                  <a:txBody>
                    <a:bodyPr/>
                    <a:lstStyle/>
                    <a:p>
                      <a:r>
                        <a:rPr lang="en-DK" sz="1100">
                          <a:effectLst/>
                        </a:rPr>
                        <a:t>17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HCØ - Aud 08 + 10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online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online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HCØ - Aud 08 + 10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Jan Rolandsen, wmb356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DK" sz="1100" dirty="0">
                          <a:effectLst/>
                        </a:rPr>
                        <a:t>-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324606"/>
                  </a:ext>
                </a:extLst>
              </a:tr>
              <a:tr h="228677">
                <a:tc>
                  <a:txBody>
                    <a:bodyPr/>
                    <a:lstStyle/>
                    <a:p>
                      <a:r>
                        <a:rPr lang="en-DK" sz="1100">
                          <a:effectLst/>
                        </a:rPr>
                        <a:t>18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online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HCØ - </a:t>
                      </a:r>
                      <a:r>
                        <a:rPr lang="en-GB" sz="1100" dirty="0" err="1">
                          <a:effectLst/>
                        </a:rPr>
                        <a:t>Aud</a:t>
                      </a:r>
                      <a:r>
                        <a:rPr lang="en-GB" sz="1100" dirty="0">
                          <a:effectLst/>
                        </a:rPr>
                        <a:t> 08 + 10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HCØ - Aud 08 + 10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online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Laura Høyer Boesen, fdt672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DK" sz="1100" dirty="0">
                          <a:effectLst/>
                        </a:rPr>
                        <a:t>-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083316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4" y="333846"/>
            <a:ext cx="11012486" cy="865186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dirty="0" err="1"/>
              <a:t>Instruktorer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mentorer</a:t>
            </a:r>
            <a:endParaRPr lang="en-GB" kern="1200" spc="60" baseline="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F2FA0-6DD5-DF42-9B82-11E54EEC6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7E549-6E00-8E48-84BB-B2BB01DCE1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014364-EFC0-AA44-810C-98E15F11FC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1C584B-BDB1-EF40-ADD3-BF4C2EB9D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30/08/2020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6A229-9248-1742-BCE5-3F5F490E7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F5ADDAF7-737F-6B40-987A-CDD60BFC2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4537" y="0"/>
            <a:ext cx="4846211" cy="6858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EA91A5-BECC-D447-8208-D4E1495BE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083" y="0"/>
            <a:ext cx="4846211" cy="6858000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50C9BBC1-27CC-FE4F-AA36-B05723736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458" y="0"/>
            <a:ext cx="4656062" cy="658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62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30/08/2020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778283" cy="46751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Denne video </a:t>
            </a:r>
            <a:r>
              <a:rPr lang="en-US" dirty="0" err="1"/>
              <a:t>indholdte</a:t>
            </a:r>
            <a:r>
              <a:rPr lang="en-US" dirty="0"/>
              <a:t>:</a:t>
            </a:r>
          </a:p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kursets</a:t>
            </a:r>
            <a:r>
              <a:rPr lang="en-US" dirty="0"/>
              <a:t> </a:t>
            </a:r>
            <a:r>
              <a:rPr lang="en-US" dirty="0" err="1"/>
              <a:t>formål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lærerteamet</a:t>
            </a:r>
            <a:endParaRPr lang="en-US" dirty="0"/>
          </a:p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kort</a:t>
            </a:r>
            <a:r>
              <a:rPr lang="en-US" dirty="0"/>
              <a:t> </a:t>
            </a:r>
            <a:r>
              <a:rPr lang="en-US" dirty="0" err="1"/>
              <a:t>gennemgang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Absalonsiderne</a:t>
            </a:r>
            <a:endParaRPr lang="en-US" dirty="0"/>
          </a:p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gennemgang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den </a:t>
            </a:r>
            <a:r>
              <a:rPr lang="en-US" dirty="0" err="1"/>
              <a:t>første</a:t>
            </a:r>
            <a:r>
              <a:rPr lang="en-US" dirty="0"/>
              <a:t> </a:t>
            </a:r>
            <a:r>
              <a:rPr lang="en-US" dirty="0" err="1"/>
              <a:t>arbejdsseddel</a:t>
            </a:r>
            <a:endParaRPr lang="en-US" dirty="0"/>
          </a:p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kort</a:t>
            </a:r>
            <a:r>
              <a:rPr lang="en-US" dirty="0"/>
              <a:t> introduction </a:t>
            </a:r>
            <a:r>
              <a:rPr lang="en-US" dirty="0" err="1"/>
              <a:t>til</a:t>
            </a:r>
            <a:r>
              <a:rPr lang="en-US" dirty="0"/>
              <a:t> imperative </a:t>
            </a:r>
            <a:r>
              <a:rPr lang="en-US" dirty="0" err="1"/>
              <a:t>programmering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539</Words>
  <Application>Microsoft Macintosh PowerPoint</Application>
  <PresentationFormat>Widescreen</PresentationFormat>
  <Paragraphs>180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Microsoft New Tai Lue</vt:lpstr>
      <vt:lpstr>Brugerdefineret design</vt:lpstr>
      <vt:lpstr>PowerPoint Presentation</vt:lpstr>
      <vt:lpstr>Undervisere</vt:lpstr>
      <vt:lpstr>Kursets formål</vt:lpstr>
      <vt:lpstr>Absalon</vt:lpstr>
      <vt:lpstr>Instruktorer og mentorer</vt:lpstr>
      <vt:lpstr>PowerPoint Presentation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2020-08-30T17:35:05Z</dcterms:modified>
</cp:coreProperties>
</file>